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5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91" autoAdjust="0"/>
    <p:restoredTop sz="94660"/>
  </p:normalViewPr>
  <p:slideViewPr>
    <p:cSldViewPr snapToGrid="0">
      <p:cViewPr>
        <p:scale>
          <a:sx n="25" d="100"/>
          <a:sy n="25" d="100"/>
        </p:scale>
        <p:origin x="2741" y="15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F2DCB-B6FF-F07A-B248-A130262CC1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2D06B6-886F-08B8-90F9-ADC77A1070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4ECDD-1A42-3D72-C73B-054F548B2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39004-BB59-84EC-A260-9A49F0E0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86BA9-41A5-4778-F836-45A222A03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177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960E1-ABF6-91E4-EBAE-2CFD250CD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7C92C5-C459-05BB-A3F5-9763BC9D93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81002-4FFD-C083-CC0A-4ED08DA2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14817-04C2-6E53-12C3-C51D9EC3D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16800-B88A-F79A-0405-BAEAF62C5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7983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6252F0-39B7-ABB1-DC90-F0E53F05E0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1DDE9F-EBC7-AAC1-3544-5B6768AB73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5D861-6897-C9F2-39DC-2FC5CE0CF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40871-62C3-F6C8-FCFA-97B526A88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05C09-C6BE-8560-D9B7-52D926D72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586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12414-8DDE-DFE4-2D0D-AF9167A7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B53F8-1DAA-6902-81F5-35A0552CF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3EFFB-C1C8-CF1E-045A-4FA758FB2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AB7D3-3632-9DBF-AEE7-5929DD310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F237F-3A99-6CF1-B778-D0BE5C74C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823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4D4A8-CC38-677C-7211-4DEF7B48F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91C52-B1C7-1720-914C-0E5788890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D5ED2-52FC-A3F0-DD48-64E3642D7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FC9A9-5C74-948A-973A-6A8CB1EC4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1906AF-5D64-1812-89EB-E32994020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9440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39D29-5099-7A3A-EFBF-57AE1A59C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F71C1-5952-9729-9386-34F3476FED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A2E06F-3A08-B562-990B-498A2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043378-9A3A-4204-8AA9-401CC08DF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CDD5E-F96E-1F0D-472D-143968DC6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0FDFE3-E660-3F8A-9F83-C9EB38245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0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9AE3B-7EEB-C619-ED9D-8590D5F5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763E83-DE42-A2DF-662B-AFF8C148F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3A1F46-A684-2A2B-03E0-F52517AE3C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ADB151-0982-A0DC-8131-70BEB7C6FC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31D50D-69A7-958C-A313-552F1DAACB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27AD1F-930D-1A43-3258-9056A055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1B02DA-AD35-0999-47A7-8F38D7D9C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0AB443-966D-ADC9-AD3B-CD151BEBF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334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AB989-C001-8F20-C08B-2491F1BCF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6803C3-FE19-1B6C-FD1C-F76BE267D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A6443C-E0AA-44ED-2245-5421EEE29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362C9B-20BB-4BDA-5A3B-E4EA9CF7C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9461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797DDB-331A-569F-A772-EC905FD78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73509-B692-F087-68F2-B8E1A67E8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BFA3CF-47B4-E2F3-9958-3456CED2A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685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2DFA7-6C3A-E96B-76A3-C25F09B4B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C44D7-3486-70FF-773E-15369D0B6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2339B5-B725-9AAD-BA3B-CA78BA4ED9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FA5A1D-4C0C-A28A-A968-9B3D0BBA3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04077A-DE4A-5A0E-D06C-02E6AD36F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3C66E-AA63-CB40-6635-207DB3AD8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6654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37DD3-422B-0D0A-FDD8-7A0D036A1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468B40-4A8F-4122-C8E3-C96BFC0C87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A807C3-75DB-5E29-8689-3E2B94537C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F0A0E7-06B1-0666-0C72-153AF7CCC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90FEE5-8563-058A-69C8-382209301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533934-3DBF-8204-342A-CE67915C2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5039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D4B77E-6B5B-491B-2C10-552F31037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B2916-1DB0-BA3E-09D2-343F8736F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C0B0A-A505-A657-75AA-7819841880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62E28-36A4-409E-99ED-8FD0239FA8AF}" type="datetimeFigureOut">
              <a:rPr lang="en-IN" smtClean="0"/>
              <a:t>02-12-2022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928FD-A7ED-4160-AB94-4706CD549C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82C92-E072-60A2-7839-052C3B8E5A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12A87-E2A8-44E6-A0FB-1DCA560E7E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5502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C075DC-D7AC-0081-F0A9-6392552446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09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EF04A5-E384-AE7F-2AC1-E30F0DD58B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268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6F6D1FA-4EFF-6DAE-A7D2-C87931F4B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20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3B8F14-DE75-AFE9-A6F9-B017D036C4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926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DE811A-AC45-8FF3-E040-D53CFD198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059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BFC404-AC9E-2BFD-70CD-5EF42E6B1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942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89D9BB-DE04-9A60-4B00-56B73AC02F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9397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BE2B8F-D784-5756-954B-DBED3304F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98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A31149-9593-3C5D-9FAF-56B0EB363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19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48D478-A8D7-3334-1F04-DA3F8449B9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6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7256BD-CDBF-1337-99F7-20DE5AEE02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33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E34368-71A1-7FD2-408E-A4A159E08A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490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AFF167-0CDD-B2E9-7FC1-B420565A84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7991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24242F-862C-1F2C-30EC-A008C9C49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755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B9EB42-7CB4-06D7-843A-41FFEFDC4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144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02194A-DC37-2A24-64AD-11F06E304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736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352E3B-A236-ADA0-55F3-D7A6419FC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3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FE3857-F6A5-06C2-1183-1B52F6A8E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895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026782-64D0-BF40-F901-E3C71EA83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674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C01775-942B-DB86-312B-098996349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39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80B9A9-58E9-CD88-F77C-80C201370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005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855933-8DA0-4CD0-7BB6-EA6A2EF323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685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0</Words>
  <Application>Microsoft Office PowerPoint</Application>
  <PresentationFormat>Widescreen</PresentationFormat>
  <Paragraphs>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Devang Saraogi</dc:creator>
  <cp:lastModifiedBy>Devang Saraogi</cp:lastModifiedBy>
  <cp:revision>1</cp:revision>
  <dcterms:created xsi:type="dcterms:W3CDTF">2022-12-02T16:41:08Z</dcterms:created>
  <dcterms:modified xsi:type="dcterms:W3CDTF">2022-12-02T19:36:55Z</dcterms:modified>
</cp:coreProperties>
</file>

<file path=docProps/thumbnail.jpeg>
</file>